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43C33-863A-274D-88D7-F31826A5063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0CA32-7D9C-604E-BDC9-F829CF99882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D895E-484F-3A44-818C-8EF0612BA1A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1FDB8-2597-C441-9B9C-CA623A73AC4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03DE9-17D8-7C40-BC7C-E11F76A6F9D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378B0-EFE1-5A4A-8663-2E0A06C7580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E9A07-FA7B-1447-A2A5-3DBC2617032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04CCA-8AA8-B44E-8FB0-0C58E3A0193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EC74D-5F9F-A74E-8626-EA3D04DEF68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59DAD-372E-7C42-B792-8C44ED94BB2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2018-03-20T14:23:24Z</dcterms:modified>
</cp:coreProperties>
</file>