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57764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2440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621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360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19509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78754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2585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40383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8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2822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460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118</cp:revision>
  <dcterms:created xsi:type="dcterms:W3CDTF">2018-03-13T14:26:20Z</dcterms:created>
  <dcterms:modified xsi:type="dcterms:W3CDTF">2018-03-20T15:36:28Z</dcterms:modified>
</cp:coreProperties>
</file>