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43C33-863A-274D-88D7-F31826A50638}"/>
              </a:ext>
            </a:extLst>
          </p:cNvPr>
          <p:cNvSpPr/>
          <p:nvPr/>
        </p:nvSpPr>
        <p:spPr>
          <a:xfrm>
            <a:off x="1977081" y="39365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0CA32-7D9C-604E-BDC9-F829CF99882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D895E-484F-3A44-818C-8EF0612BA1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1FDB8-2597-C441-9B9C-CA623A73AC4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03DE9-17D8-7C40-BC7C-E11F76A6F9D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378B0-EFE1-5A4A-8663-2E0A06C7580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E9A07-FA7B-1447-A2A5-3DBC261703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04CCA-8AA8-B44E-8FB0-0C58E3A019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EC74D-5F9F-A74E-8626-EA3D04DEF68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59DAD-372E-7C42-B792-8C44ED94BB27}"/>
              </a:ext>
            </a:extLst>
          </p:cNvPr>
          <p:cNvSpPr/>
          <p:nvPr/>
        </p:nvSpPr>
        <p:spPr>
          <a:xfrm>
            <a:off x="2038865" y="160637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121</cp:revision>
  <dcterms:created xsi:type="dcterms:W3CDTF">2018-03-13T14:26:20Z</dcterms:created>
  <dcterms:modified xsi:type="dcterms:W3CDTF">2018-03-20T15:37:01Z</dcterms:modified>
</cp:coreProperties>
</file>