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EA49A-79D9-F248-B088-432C9C9E7AB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74A0C-3ABB-C942-A1EB-10820F8FFA6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039D-BB95-8943-BFC3-659DAE5F016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80695-AD3E-3D4A-82C7-E03BEC154F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931C5-EFF8-EF48-8521-C5D240935AA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0421D-9699-1E45-8660-55E62FC82D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D5F35-FAD8-0542-A4C2-08B59BAA019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E802B-A51C-484D-9191-4FADC3AF516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FE35C-E3F7-EF4D-8941-63F1D60114E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7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34CE5-EBBA-784F-9469-B9333944CD3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2018-03-20T14:33:55Z</dcterms:modified>
</cp:coreProperties>
</file>