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84924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5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4567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4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52112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8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91324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211774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3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15782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2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49924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5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382292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1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285573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1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19862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6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(The two p-values refer to one-sample t-tests against the same null hypothesis;</a:t>
            </a:r>
          </a:p>
          <a:p>
            <a:r>
              <a:rPr lang="en-GB" sz="2400" i="1" dirty="0"/>
              <a:t>sample sizes are equal)</a:t>
            </a:r>
            <a:endParaRPr lang="en-US" sz="2400" i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3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186</Words>
  <Application>Microsoft Macintosh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117</cp:revision>
  <dcterms:created xsi:type="dcterms:W3CDTF">2018-03-13T14:26:20Z</dcterms:created>
  <dcterms:modified xsi:type="dcterms:W3CDTF">2018-03-20T14:32:08Z</dcterms:modified>
</cp:coreProperties>
</file>