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8C0384-7F2E-9A40-A771-A9407549548A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9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00442F-8F6B-BA45-817F-D194203FE0DE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8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72755D-D039-A543-B841-CCB9DF86B148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0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7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21A2DC-76E0-8246-8024-8226857A2062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2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3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CB6B93-1F09-3949-ADBD-7BA0981EF8CA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1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7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DD6579-0AA8-0D43-9167-57067925A525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2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A7FAA8-EA32-C84C-B56B-337AD01137E3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C08A24-0EF5-F847-9437-691FE29ADA66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8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9055A3-E947-524B-A637-6ECE6BA03E0C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254539-338E-C54C-8DF4-60B43D135CBA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3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5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162</Words>
  <Application>Microsoft Macintosh PowerPoint</Application>
  <PresentationFormat>Widescreen</PresentationFormat>
  <Paragraphs>37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114</cp:revision>
  <dcterms:created xsi:type="dcterms:W3CDTF">2018-03-13T14:26:20Z</dcterms:created>
  <dcterms:modified xsi:type="dcterms:W3CDTF">2018-03-18T22:16:03Z</dcterms:modified>
</cp:coreProperties>
</file>