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232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02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7561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5772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940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1552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2225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525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9620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5854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2018-03-20T14:47:34Z</dcterms:modified>
</cp:coreProperties>
</file>