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1191-2A8F-6448-9B4E-6BF7B432925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BF136-7048-4346-A0D5-0A110B1A46D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65229-889D-B647-B231-D754A155B4A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E74D5-081F-A14F-8044-C0B6CE75E08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FD215-4926-A345-BCA2-4EBAE5615A5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E5B6B-7AA5-5E40-BFF5-30DD65C27AF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8036B-AFF4-2A44-B0B6-F1A9685F527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1C1AF1-493A-A64B-B5AA-B866BC7D871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75639-D3B0-F74D-87F9-6290CB4C26C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8AD59-65E1-7D48-B4FA-4BBAF02C33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2018-03-20T14:48:53Z</dcterms:modified>
</cp:coreProperties>
</file>