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7281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4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1093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2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8182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60716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61054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2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51923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8149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709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4972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2232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2018-03-20T15:03:44Z</dcterms:modified>
</cp:coreProperties>
</file>