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0EA73-2F3B-334D-B945-4E485855F3B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6B05C-A508-2E40-92EC-B568B01BF3B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52E63-6DA0-B545-AFE9-9AC9ABD54C4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923A1-126C-7C42-B447-2B17DB50C18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6321E-9382-944B-9A1D-8AD814707F7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17D76-F150-B84D-A2D6-6E65EF49FE9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3031E-00F6-8343-84D9-54FCE73DAC8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0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F4FF5-F1E1-8244-A38D-ECD7F768760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388EC-8DCE-6F4C-861D-184D4D59656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5C2E6-0001-354E-8D40-6FFFA778898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6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2018-03-20T15:05:10Z</dcterms:modified>
</cp:coreProperties>
</file>