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72390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13456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536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0001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2690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6688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0408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30466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5506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63030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2018-03-20T15:09:55Z</dcterms:modified>
</cp:coreProperties>
</file>