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16.03.18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5642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8049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1375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4446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0235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81322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7769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8736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8013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1483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118</cp:revision>
  <dcterms:created xsi:type="dcterms:W3CDTF">2018-03-13T14:26:20Z</dcterms:created>
  <dcterms:modified xsi:type="dcterms:W3CDTF">2018-03-16T15:56:55Z</dcterms:modified>
</cp:coreProperties>
</file>