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5EF0E9-1E09-704F-A7C6-E8D3964D75B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8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4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AF520-D59A-5F4F-8A9A-14D557F3A92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8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5679F-2066-7842-BEAA-E9965E75E52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0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7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69CA6-11BC-6E41-945B-F363E63E81D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43D59-14C5-0245-8E25-D80CDA66AAF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00DDB-D856-DA49-9623-3BFB3D8173A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5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8F7700-E8A1-9548-98AC-747567A4B48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4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8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FEBBF-31E4-4D47-8672-B8F1563FF0F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7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FE7D4-403F-4740-A209-3BD791BF28C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48C7C-C782-F641-B62F-52AF9C4D8D1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4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8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2018-03-20T15:12:02Z</dcterms:modified>
</cp:coreProperties>
</file>