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E1C785-2348-ED4E-B8E2-C19A4FF3ED6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D595B7-92F3-E841-83D3-03E0C72B162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3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5F508-550E-3F41-97FD-3AC8B37D1D1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7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0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E69CF1-82D0-C149-BEE5-544A468C624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5E296-40DE-7649-B04C-67224F41FA1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6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5800FF-FE1D-C540-88D8-A5836A01274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1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0E7D7-40CA-4849-8B0A-20C00C45B2C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2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F462C7-ADD6-2844-8A35-8B5B8047816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207FC8-3C75-F344-BFC7-E95BF58F7AA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8AD330-D3D6-C544-B902-715A75B8818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8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7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2018-03-20T15:26:14Z</dcterms:modified>
</cp:coreProperties>
</file>