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23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551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94271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7655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5297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5579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7246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1090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40285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8411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2018-03-20T15:25:31Z</dcterms:modified>
</cp:coreProperties>
</file>