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A4E82-2480-0148-B9FF-CE78B26FDA2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571B7-7919-D243-8A28-7CDB8F05656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F0C96-F0E8-9041-8368-7EECD62697D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1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D6996-2934-1B44-ADD9-99FC6685A39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EFE0CB-5B04-0F4A-AF9D-3FEA2EDAE9C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B97F7-351E-B948-9346-1085158B1B8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A1EA8-FF64-0444-A995-285816AF69C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0FC81-D36A-6C41-9B70-5D0CDCE4A26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046FB-80D7-E14C-BB13-7984FB2F093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CF46D-4F39-534B-9276-3ED5DC45900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2018-03-21T10:48:37Z</dcterms:modified>
</cp:coreProperties>
</file>