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21.03.18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13450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40002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8081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8732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2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6777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1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8719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5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51393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0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36016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4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22706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7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370131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0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5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2018-03-21T10:47:25Z</dcterms:modified>
</cp:coreProperties>
</file>