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A0BFC-CDD4-064D-A4C1-6BD7C17082F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9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00442F-8F6B-BA45-817F-D194203FE0D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8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2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72755D-D039-A543-B841-CCB9DF86B14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6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1A2DC-76E0-8246-8024-8226857A206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2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CB6B93-1F09-3949-ADBD-7BA0981EF8C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8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4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DD6579-0AA8-0D43-9167-57067925A52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6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A7FAA8-EA32-C84C-B56B-337AD01137E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C08A24-0EF5-F847-9437-691FE29ADA6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4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4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9055A3-E947-524B-A637-6ECE6BA03E0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1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3230B-1578-B740-99BF-16144660572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5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0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121</cp:revision>
  <dcterms:created xsi:type="dcterms:W3CDTF">2018-03-13T14:26:20Z</dcterms:created>
  <dcterms:modified xsi:type="dcterms:W3CDTF">2018-03-17T16:41:49Z</dcterms:modified>
</cp:coreProperties>
</file>