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280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768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23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4058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0604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5656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4855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1409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0225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85692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2018-03-21T11:33:37Z</dcterms:modified>
</cp:coreProperties>
</file>