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95C3D-8F8D-7145-83B4-ECD5EC5E3A8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3AFD5-3B2C-3647-BA32-4A8211706BB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BEA64-FFC8-D841-B5DD-0DF2D5E2DFC7}"/>
              </a:ext>
            </a:extLst>
          </p:cNvPr>
          <p:cNvSpPr/>
          <p:nvPr/>
        </p:nvSpPr>
        <p:spPr>
          <a:xfrm>
            <a:off x="1964725" y="222422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CAC78-C855-F84B-B41D-2BD05675896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F5D47-D11A-8D4D-A022-34F68099914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C4A1F-EDF9-6144-8552-E55A857E342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6EEF7-6B00-0444-A216-364BAE6A69E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7CDED-C857-1C4D-A78B-FD6E52D7155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620D2-53A2-3A4B-A68A-6D8FEA51DE5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E0A6E-ED76-2D45-ACEA-56AC2E2CEF9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2018-03-21T11:35:53Z</dcterms:modified>
</cp:coreProperties>
</file>