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FC5D5-1139-CF43-B470-59EE638A064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F955B-2902-E645-BC74-2388A1E878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D7F26-2974-2447-BE84-E7FB044702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15C72-9DEE-904C-8588-2DAD6AC883D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2E23A-9439-6640-99F6-8A8C0B715ED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60457-3C4C-654D-821A-8EA4AED011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F1BC8-C099-884A-BCAE-925B12153F0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E10DD-C85D-8F41-8BAD-061628E06E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184D8-860B-0F49-BD38-BC21360DC95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A174C-6DF2-884A-A35A-EA1429E899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2018-03-21T11:47:58Z</dcterms:modified>
</cp:coreProperties>
</file>