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79481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57356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2814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19659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6007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29882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1352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0072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2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62639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6391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2018-03-21T11:47:00Z</dcterms:modified>
</cp:coreProperties>
</file>