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22.03.18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308-7B2C-8A49-B213-38A926C4ED1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F1643-CA9A-8945-BD86-C3AC52F3325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0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ADC717-5B33-1D4E-B9DE-0301DA35B46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B5669-06A7-3948-AFCA-14DD0D90C41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3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83982-DB6E-4E4E-905F-D7132D5689C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0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51989-6302-3848-9264-DC67CDDBFAD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9810D-E281-5948-828C-B15CD80BE18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F47E6-F521-4845-9511-ADA18565936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28333-E3F6-DF4F-B807-B9D3A550D4E5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7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FD3EE-B225-C94C-8AD8-0F9A162B9D80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9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2018-03-22T11:36:18Z</dcterms:modified>
</cp:coreProperties>
</file>