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6975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8048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0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9225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3270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7038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69176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4238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8690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83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5454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2018-03-22T11:35:39Z</dcterms:modified>
</cp:coreProperties>
</file>