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308-7B2C-8A49-B213-38A926C4ED19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7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1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EF1643-CA9A-8945-BD86-C3AC52F33257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4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8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ADC717-5B33-1D4E-B9DE-0301DA35B46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3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4B5669-06A7-3948-AFCA-14DD0D90C414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8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783982-DB6E-4E4E-905F-D7132D5689C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9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2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751989-6302-3848-9264-DC67CDDBFAD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6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0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C9810D-E281-5948-828C-B15CD80BE188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6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7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EF47E6-F521-4845-9511-ADA18565936E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6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9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C28333-E3F6-DF4F-B807-B9D3A550D4E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1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FFD3EE-B225-C94C-8AD8-0F9A162B9D80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7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1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3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157</Words>
  <Application>Microsoft Macintosh PowerPoint</Application>
  <PresentationFormat>Widescreen</PresentationFormat>
  <Paragraphs>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120</cp:revision>
  <dcterms:created xsi:type="dcterms:W3CDTF">2018-03-13T14:26:20Z</dcterms:created>
  <dcterms:modified xsi:type="dcterms:W3CDTF">2018-03-22T11:36:35Z</dcterms:modified>
</cp:coreProperties>
</file>