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647EA-1AF3-984B-B36A-7265B958E37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2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0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52F7CA-879C-4B40-A344-CEDA316DD4D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3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E0F549-D6CB-0249-9377-E4849D3F3F9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9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8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7A43C3-22C1-214C-A4C2-EBCB4820213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1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7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26EE5E-5BE0-CC4D-9473-CC8CC93954C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0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0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162F60-0BDC-ED4D-B3AA-5D958899F9F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3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3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788A23-56AD-FA45-B3B2-3A10C58736D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8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C0556-C790-814E-8EF1-03C32FE4E7B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5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7CCF83-95A4-4047-A239-AE274E117A6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2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4B6F8-574A-EC4A-AE5B-339B1A96C02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1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4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5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162</Words>
  <Application>Microsoft Macintosh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113</cp:revision>
  <dcterms:created xsi:type="dcterms:W3CDTF">2018-03-13T14:26:20Z</dcterms:created>
  <dcterms:modified xsi:type="dcterms:W3CDTF">2018-03-22T11:42:06Z</dcterms:modified>
</cp:coreProperties>
</file>