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2649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9763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2736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9267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1928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44161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9676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83232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092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3144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8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2018-03-22T11:41:26Z</dcterms:modified>
</cp:coreProperties>
</file>