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300" r:id="rId29"/>
    <p:sldId id="30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 err="1">
                <a:latin typeface="+mj-lt"/>
              </a:rPr>
              <a:t>Confidence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interval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or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boxplot</a:t>
            </a:r>
            <a:r>
              <a:rPr lang="de-CH" sz="4000" b="1" dirty="0">
                <a:latin typeface="+mj-lt"/>
              </a:rPr>
              <a:t>:</a:t>
            </a:r>
          </a:p>
          <a:p>
            <a:r>
              <a:rPr lang="de-CH" sz="4000" dirty="0" err="1">
                <a:latin typeface="+mj-lt"/>
              </a:rPr>
              <a:t>Which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is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better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to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interpret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findings</a:t>
            </a:r>
            <a:r>
              <a:rPr lang="de-CH" sz="4000" dirty="0">
                <a:latin typeface="+mj-lt"/>
              </a:rPr>
              <a:t>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5647EA-1AF3-984B-B36A-7265B958E373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5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5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52F7CA-879C-4B40-A344-CEDA316DD4D2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4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E0F549-D6CB-0249-9377-E4849D3F3F9F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4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7A43C3-22C1-214C-A4C2-EBCB48202136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2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26EE5E-5BE0-CC4D-9473-CC8CC93954C2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7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8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Confidence interval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5" y="1696707"/>
            <a:ext cx="146335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Average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162F60-0BDC-ED4D-B3AA-5D958899F9FF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1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6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788A23-56AD-FA45-B3B2-3A10C58736D3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2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7C0556-C790-814E-8EF1-03C32FE4E7B5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7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0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7CCF83-95A4-4047-A239-AE274E117A6B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6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1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4B6F8-574A-EC4A-AE5B-339B1A96C02C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6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9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The average / median in our sample is an </a:t>
            </a:r>
            <a:r>
              <a:rPr lang="en-GB" sz="4000" b="1" dirty="0"/>
              <a:t>estimate</a:t>
            </a:r>
            <a:r>
              <a:rPr lang="en-GB" sz="4000" dirty="0"/>
              <a:t> of the true average / median in a larger population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Which of the </a:t>
            </a:r>
            <a:r>
              <a:rPr lang="en-GB" sz="4000" b="1" dirty="0"/>
              <a:t>estimates</a:t>
            </a:r>
            <a:r>
              <a:rPr lang="en-GB" sz="4000" dirty="0"/>
              <a:t> on each slide is </a:t>
            </a:r>
            <a:r>
              <a:rPr lang="en-GB" sz="4000" b="1" dirty="0"/>
              <a:t>more reliable</a:t>
            </a:r>
            <a:r>
              <a:rPr lang="en-GB" sz="4000" dirty="0"/>
              <a:t>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4907B24-FA27-5A4E-ACC6-324DC649AB61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No idea? Please just guess.</a:t>
            </a:r>
            <a:br>
              <a:rPr lang="en-GB" sz="4000" dirty="0"/>
            </a:br>
            <a:r>
              <a:rPr lang="en-GB" sz="4000" b="1" dirty="0"/>
              <a:t>We need an answer, but it does not need to be correct…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 err="1">
                <a:latin typeface="+mj-lt"/>
                <a:ea typeface="+mj-ea"/>
                <a:cs typeface="+mj-cs"/>
              </a:rPr>
              <a:t>Let’s</a:t>
            </a:r>
            <a:r>
              <a:rPr lang="de-CH" sz="6000" b="1" dirty="0">
                <a:latin typeface="+mj-lt"/>
                <a:ea typeface="+mj-ea"/>
                <a:cs typeface="+mj-cs"/>
              </a:rPr>
              <a:t> </a:t>
            </a:r>
            <a:r>
              <a:rPr lang="de-CH" sz="6000" b="1" dirty="0" err="1">
                <a:latin typeface="+mj-lt"/>
                <a:ea typeface="+mj-ea"/>
                <a:cs typeface="+mj-cs"/>
              </a:rPr>
              <a:t>start</a:t>
            </a:r>
            <a:r>
              <a:rPr lang="de-CH" sz="6000" b="1" dirty="0">
                <a:latin typeface="+mj-lt"/>
                <a:ea typeface="+mj-ea"/>
                <a:cs typeface="+mj-cs"/>
              </a:rPr>
              <a:t>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2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157</Words>
  <Application>Microsoft Macintosh PowerPoint</Application>
  <PresentationFormat>Widescreen</PresentationFormat>
  <Paragraphs>36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120</cp:revision>
  <dcterms:created xsi:type="dcterms:W3CDTF">2018-03-13T14:26:20Z</dcterms:created>
  <dcterms:modified xsi:type="dcterms:W3CDTF">2018-03-22T11:42:27Z</dcterms:modified>
</cp:coreProperties>
</file>