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94509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90928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4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32903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0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09545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21384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4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29808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2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354336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3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227000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7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340698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2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5855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3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4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2018-03-22T11:47:04Z</dcterms:modified>
</cp:coreProperties>
</file>