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7BB6E-EBED-8748-8686-BE1FE91834A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C9985-F0DB-C74D-9B51-DDABE389665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56B68-5ACE-1C44-B192-4C4D592AFEF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8124C-C99C-8446-8C04-32FC43839B7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30953-2070-FC47-9A5C-0230675021C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52BC85-BBFD-6843-AECC-B618DF4ECA2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7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BD5FF-31D3-774D-A71D-05C1101E88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450CA-81C7-A142-A05B-F321D1E03A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048B4-3C4F-E541-AD80-8F63F54B5FF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A8941-F764-AE48-AE5F-E9FE9A8EB83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3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2018-03-22T11:47:59Z</dcterms:modified>
</cp:coreProperties>
</file>