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9EDBA-664C-404C-8F32-388115C7477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D321D-3333-834C-B348-AC74F964DC4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77DA9-3DA2-554C-A030-47F95D9BB98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7D58C-C374-5240-8313-9AAFA2333FC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BE87C-FC4D-BA4E-B6E7-63D6FEE3564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63163-7A14-E242-A556-25E2327C0DF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05BF4-6892-BB4E-A6F5-6ADC028FD06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706E8-4C42-B144-A182-A60356C175F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B167F-7E3E-0840-8F28-529AA014085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1929CA-D084-3145-B7A5-00F3ACAE094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2018-03-17T16:42:04Z</dcterms:modified>
</cp:coreProperties>
</file>