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DD082-6F16-5441-AB1F-4FFB05851E0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CC643-200A-A447-BDE4-75CC76C97D1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AC5A-DF14-3345-AC2C-411CE482314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E5AA1-5A1B-9F4B-A9FC-895A8DB9E93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5066E-9C66-D64F-8992-040DE04469E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88B75A-9B1F-DE48-8045-F3C41F93410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97B5D-401D-5E47-B0F7-AE5E6DAD9D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275C9-B7C5-DA45-8038-C9EDB4C5677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F7F69-2ED3-6940-9444-A15F06294F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6F6D3-34F7-B74D-B014-D2373B1670F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2018-03-22T11:52:52Z</dcterms:modified>
</cp:coreProperties>
</file>