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98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160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190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4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194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5667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5402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8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4740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3971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15476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2018-03-22T11:52:16Z</dcterms:modified>
</cp:coreProperties>
</file>