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DD082-6F16-5441-AB1F-4FFB05851E04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1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ACC643-200A-A447-BDE4-75CC76C97D1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7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4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40AC5A-DF14-3345-AC2C-411CE4823147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1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9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6E5AA1-5A1B-9F4B-A9FC-895A8DB9E93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6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9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95066E-9C66-D64F-8992-040DE04469EB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9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0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88B75A-9B1F-DE48-8045-F3C41F934108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3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7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597B5D-401D-5E47-B0F7-AE5E6DAD9D7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1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7275C9-B7C5-DA45-8038-C9EDB4C5677A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6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6F7F69-2ED3-6940-9444-A15F06294FFB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0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8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6F6D3-34F7-B74D-B014-D2373B1670F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3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4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2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157</Words>
  <Application>Microsoft Macintosh PowerPoint</Application>
  <PresentationFormat>Widescreen</PresentationFormat>
  <Paragraphs>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120</cp:revision>
  <dcterms:created xsi:type="dcterms:W3CDTF">2018-03-13T14:26:20Z</dcterms:created>
  <dcterms:modified xsi:type="dcterms:W3CDTF">2018-03-22T11:53:11Z</dcterms:modified>
</cp:coreProperties>
</file>