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280" r:id="rId29"/>
    <p:sldId id="29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>
                <a:latin typeface="+mj-lt"/>
                <a:ea typeface="+mj-ea"/>
                <a:cs typeface="+mj-cs"/>
              </a:rPr>
              <a:t>Konfidenzintervall oder Boxplot:</a:t>
            </a:r>
          </a:p>
          <a:p>
            <a:r>
              <a:rPr lang="de-CH" sz="4000" dirty="0">
                <a:latin typeface="+mj-lt"/>
                <a:ea typeface="+mj-ea"/>
                <a:cs typeface="+mj-cs"/>
              </a:rPr>
              <a:t>Was ist besser geeignet, um Ergebnisse zu interpretieren?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197609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6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70078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89810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7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420322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3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341391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7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 err="1"/>
              <a:t>Konfidenzintervall</a:t>
            </a:r>
            <a:endParaRPr lang="en-US" sz="40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6" y="1696707"/>
            <a:ext cx="1871126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Mittelwert</a:t>
            </a:r>
            <a:endParaRPr lang="en-US" sz="2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</p:spTree>
    <p:extLst>
      <p:ext uri="{BB962C8B-B14F-4D97-AF65-F5344CB8AC3E}">
        <p14:creationId xmlns:p14="http://schemas.microsoft.com/office/powerpoint/2010/main" val="131484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2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</p:spTree>
    <p:extLst>
      <p:ext uri="{BB962C8B-B14F-4D97-AF65-F5344CB8AC3E}">
        <p14:creationId xmlns:p14="http://schemas.microsoft.com/office/powerpoint/2010/main" val="80456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2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</p:spTree>
    <p:extLst>
      <p:ext uri="{BB962C8B-B14F-4D97-AF65-F5344CB8AC3E}">
        <p14:creationId xmlns:p14="http://schemas.microsoft.com/office/powerpoint/2010/main" val="112864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8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</p:spTree>
    <p:extLst>
      <p:ext uri="{BB962C8B-B14F-4D97-AF65-F5344CB8AC3E}">
        <p14:creationId xmlns:p14="http://schemas.microsoft.com/office/powerpoint/2010/main" val="178331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8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</p:spTree>
    <p:extLst>
      <p:ext uri="{BB962C8B-B14F-4D97-AF65-F5344CB8AC3E}">
        <p14:creationId xmlns:p14="http://schemas.microsoft.com/office/powerpoint/2010/main" val="146433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5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Merci!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Der Mittelwert / Median in unserer Stichprobe ist ein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</a:t>
            </a:r>
            <a:r>
              <a:rPr lang="de-CH" sz="4000" dirty="0">
                <a:latin typeface="+mj-lt"/>
                <a:ea typeface="+mj-ea"/>
                <a:cs typeface="+mj-cs"/>
              </a:rPr>
              <a:t> für den wahren Mittelwert / Median in einer grösseren Population</a:t>
            </a: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Welcher der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Schätzwerte</a:t>
            </a:r>
            <a:r>
              <a:rPr lang="de-CH" sz="4000" dirty="0">
                <a:latin typeface="+mj-lt"/>
                <a:ea typeface="+mj-ea"/>
                <a:cs typeface="+mj-cs"/>
              </a:rPr>
              <a:t> auf jeder Folie ist </a:t>
            </a:r>
            <a:r>
              <a:rPr lang="de-CH" sz="4000" b="1" dirty="0">
                <a:latin typeface="+mj-lt"/>
                <a:ea typeface="+mj-ea"/>
                <a:cs typeface="+mj-cs"/>
              </a:rPr>
              <a:t>zuverlässiger</a:t>
            </a:r>
            <a:r>
              <a:rPr lang="de-CH" sz="4000" dirty="0"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41B2DA-F7E0-CC4A-A19A-D43512D31CE9}"/>
              </a:ext>
            </a:extLst>
          </p:cNvPr>
          <p:cNvSpPr txBox="1"/>
          <p:nvPr/>
        </p:nvSpPr>
        <p:spPr>
          <a:xfrm>
            <a:off x="864973" y="3466712"/>
            <a:ext cx="113270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de-CH" sz="2400" i="1" dirty="0"/>
              <a:t>(Die zwei P-Werte beziehen sich auf </a:t>
            </a:r>
            <a:r>
              <a:rPr lang="de-CH" sz="2400" i="1" dirty="0" err="1"/>
              <a:t>one</a:t>
            </a:r>
            <a:r>
              <a:rPr lang="de-CH" sz="2400" i="1" dirty="0"/>
              <a:t>-sample t-tests gegen die gleiche Nullhypothese;</a:t>
            </a:r>
          </a:p>
          <a:p>
            <a:pPr>
              <a:spcBef>
                <a:spcPct val="0"/>
              </a:spcBef>
            </a:pPr>
            <a:r>
              <a:rPr lang="de-CH" sz="2400" i="1" dirty="0"/>
              <a:t>Stichprobengrössen sind gleich)</a:t>
            </a:r>
          </a:p>
          <a:p>
            <a:pPr marL="342900" indent="-342900">
              <a:spcBef>
                <a:spcPct val="0"/>
              </a:spcBef>
              <a:buFontTx/>
              <a:buChar char="-"/>
            </a:pPr>
            <a:endParaRPr lang="de-CH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B296DE-BD4D-264B-A803-6D01599FF3A7}"/>
              </a:ext>
            </a:extLst>
          </p:cNvPr>
          <p:cNvSpPr txBox="1"/>
          <p:nvPr/>
        </p:nvSpPr>
        <p:spPr>
          <a:xfrm>
            <a:off x="4234540" y="1458441"/>
            <a:ext cx="357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     p = 0.XX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B5CC6D29-68DC-1E40-8CF0-C64B82B72323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CH" sz="4000" dirty="0"/>
              <a:t>Keine Ahnung? Bitte raten Sie.</a:t>
            </a:r>
          </a:p>
          <a:p>
            <a:pPr algn="ctr"/>
            <a:r>
              <a:rPr lang="de-CH" sz="4000" b="1" dirty="0"/>
              <a:t>Wir brauchen eine Antwort, sie muss nicht korrekt sein...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48EDB25-8A6E-CC46-BCE0-92B653F85486}"/>
              </a:ext>
            </a:extLst>
          </p:cNvPr>
          <p:cNvSpPr txBox="1"/>
          <p:nvPr/>
        </p:nvSpPr>
        <p:spPr>
          <a:xfrm>
            <a:off x="4427802" y="1444606"/>
            <a:ext cx="33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p = 0.XX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>
                <a:latin typeface="+mj-lt"/>
                <a:ea typeface="+mj-ea"/>
                <a:cs typeface="+mj-cs"/>
              </a:rPr>
              <a:t>Los geht’s...!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9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190</Words>
  <Application>Microsoft Macintosh PowerPoint</Application>
  <PresentationFormat>Widescreen</PresentationFormat>
  <Paragraphs>41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110</cp:revision>
  <dcterms:created xsi:type="dcterms:W3CDTF">2018-03-13T14:26:20Z</dcterms:created>
  <dcterms:modified xsi:type="dcterms:W3CDTF">2018-03-22T12:00:12Z</dcterms:modified>
</cp:coreProperties>
</file>