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0C210-10A6-F044-9188-82C21444DF3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2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B610C-FBCF-A249-9E8C-DFCB6F8204F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5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69BFF9-D94D-FA45-8124-40E2C0A30B0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81827-E763-304E-AF93-E28AF57C3A7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2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8AB09-A5A2-6D4F-A19E-6A72A6EF0A0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1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AA1CE-ED5F-C846-BB55-DA93EB4B02E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1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EE9AC-B279-7844-AFD6-DB797777D55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371AC-0374-F448-9609-04837A36A22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6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6DAC9B-BD26-454C-A79C-9B58C5563BF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3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9E9043-2AE6-D845-8DDD-C3FBDF1D1DF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5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6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114</cp:revision>
  <dcterms:created xsi:type="dcterms:W3CDTF">2018-03-13T14:26:20Z</dcterms:created>
  <dcterms:modified xsi:type="dcterms:W3CDTF">2018-03-22T12:03:07Z</dcterms:modified>
</cp:coreProperties>
</file>