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96193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5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29293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6916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9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04097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9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9045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9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15260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2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262221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8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34612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63144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2365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8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2018-03-22T12:01:21Z</dcterms:modified>
</cp:coreProperties>
</file>