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0C210-10A6-F044-9188-82C21444DF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B610C-FBCF-A249-9E8C-DFCB6F8204F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9BFF9-D94D-FA45-8124-40E2C0A30B0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81827-E763-304E-AF93-E28AF57C3A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8AB09-A5A2-6D4F-A19E-6A72A6EF0A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AA1CE-ED5F-C846-BB55-DA93EB4B02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EE9AC-B279-7844-AFD6-DB797777D55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371AC-0374-F448-9609-04837A36A22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DAC9B-BD26-454C-A79C-9B58C5563B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E9043-2AE6-D845-8DDD-C3FBDF1D1DF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2018-03-22T12:03:29Z</dcterms:modified>
</cp:coreProperties>
</file>