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7395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506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45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333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96155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8317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1979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90659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234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9714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2018-03-22T13:16:45Z</dcterms:modified>
</cp:coreProperties>
</file>