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989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66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526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5529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890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166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5231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9629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8640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0837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2018-03-17T06:37:57Z</dcterms:modified>
</cp:coreProperties>
</file>