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DC081-668E-454F-807D-6C7CEF2FFDF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260C2-0F0A-DB47-AF24-FFB340EE283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9D239-42E6-0643-9953-F36B66AB2E0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3A4FC-F45D-F54C-A10C-6C806F2261B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936BD-CCED-804C-9271-6388745A13E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C11F3-32DD-B149-B07F-93A7D2DD15B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CFFB9-7553-D843-B5F6-28495A4082F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E91F1-E2A5-B240-8B82-F75D67E9FFF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ABF96-0419-DC46-8562-0A00C277D15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975A9-D120-0749-9F8B-BACF9CEA50E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4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2018-03-22T13:17:42Z</dcterms:modified>
</cp:coreProperties>
</file>