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300" r:id="rId29"/>
    <p:sldId id="30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E05E24-384F-7845-A000-6DD0499EE206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8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7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F2F9B3-5180-BB44-829C-38724E72424D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3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3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E95FC6-E1C8-A64C-A589-29DB219FE040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5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3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DB3F9C-BAF6-8348-9C76-7DEC2B77E36F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5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6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37C9E8-3379-5849-AC1E-BEA37C55AD66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1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2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3970F5-545D-1044-8E30-6A1F2CA1E016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3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1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600756-7743-2E45-B5C0-FDC46B42F428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4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3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D79F63-9C6A-D64B-AEFC-7DCD6E359A30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7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0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010696-E631-6540-9CBC-80CD22312A8F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1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7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9CE0D2-5B17-524F-8F38-5F95206AFD59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3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4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162</Words>
  <Application>Microsoft Macintosh PowerPoint</Application>
  <PresentationFormat>Widescreen</PresentationFormat>
  <Paragraphs>37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114</cp:revision>
  <dcterms:created xsi:type="dcterms:W3CDTF">2018-03-13T14:26:20Z</dcterms:created>
  <dcterms:modified xsi:type="dcterms:W3CDTF">2018-03-23T09:38:20Z</dcterms:modified>
</cp:coreProperties>
</file>