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511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749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7308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0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134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0829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7096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4639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9773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5305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4422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2018-03-23T09:37:01Z</dcterms:modified>
</cp:coreProperties>
</file>