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05E24-384F-7845-A000-6DD0499EE20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7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2F9B3-5180-BB44-829C-38724E72424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1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4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E95FC6-E1C8-A64C-A589-29DB219FE04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1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DB3F9C-BAF6-8348-9C76-7DEC2B77E36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0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1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37C9E8-3379-5849-AC1E-BEA37C55AD6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3970F5-545D-1044-8E30-6A1F2CA1E01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00756-7743-2E45-B5C0-FDC46B42F42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2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79F63-9C6A-D64B-AEFC-7DCD6E359A3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5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8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010696-E631-6540-9CBC-80CD22312A8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9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E0D2-5B17-524F-8F38-5F95206AFD5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2018-03-23T09:38:40Z</dcterms:modified>
</cp:coreProperties>
</file>