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088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191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820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765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798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138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0011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9626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40648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5521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2018-03-23T09:44:16Z</dcterms:modified>
</cp:coreProperties>
</file>