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63982C-6D37-284B-8AE1-D88E4F40EC9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0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0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341070-F238-8946-B407-2267FCAC2A2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4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8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41700-14E3-B347-8B0B-60431F3A921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2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6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517A0E-8F18-CC4F-9B30-4283EECD643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0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568140-1710-0244-8B56-86250191986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5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5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966D53-EFFA-7E45-B986-3FFF7887894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3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8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9990D0-F7D5-C348-AE50-FBD92CD52D3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9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B775D5-378F-0240-A48A-CF77328CD35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6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797B61-B9B6-2644-B20E-4CCCD403232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4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C11270-DACD-1844-8104-996146D7F14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2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2018-03-23T09:45:13Z</dcterms:modified>
</cp:coreProperties>
</file>