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17.03.18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2E92E-EEA5-2D41-BB76-E4C61E63A15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A38A7-FFED-8F44-8D69-EB9B84A6CD5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382BE-D550-404A-84AF-5A7B5E213AC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00705-9C6B-BC40-8B3E-BF4ED2DD577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6050C-73CB-704F-90A9-A4A58DF4AE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1D85C-EE9B-8043-B782-1C26CE3E4E3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FD5AA-38BD-1445-A4D4-DDF23546450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A4DC2-086C-994C-8983-B75D13EE4E7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5A0A-8CFC-224C-9935-B56CD8D16EC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EA082-5982-394F-8DC6-3C8A097DCE0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2018-03-17T16:42:22Z</dcterms:modified>
</cp:coreProperties>
</file>