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54F438-6ABE-EB4F-AFCE-524ADC7AC29E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2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9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232D34-8BFF-9F4B-A9E0-C09C895EF250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8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1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0225BC-746D-9144-9131-82AF6BE32DD8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4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5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2E06D0-3970-E842-9164-FAC15E500D29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3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1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21D246-EBA0-1D43-A825-2D703CE9FC19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8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4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E8CDF7-B061-984C-9C5A-8093EA75DD68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7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97EB1-B255-DF4C-92BB-72F86E355C7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2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7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A26E3-EA33-8A49-83C6-856737ED6F1A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2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2E91CD-81A4-6945-9D11-CDCF5A333EA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2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5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4CE491-D57F-CA48-A54B-4A3B950DA37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2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1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3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162</Words>
  <Application>Microsoft Macintosh PowerPoint</Application>
  <PresentationFormat>Widescreen</PresentationFormat>
  <Paragraphs>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113</cp:revision>
  <dcterms:created xsi:type="dcterms:W3CDTF">2018-03-13T14:26:20Z</dcterms:created>
  <dcterms:modified xsi:type="dcterms:W3CDTF">2018-03-23T10:05:40Z</dcterms:modified>
</cp:coreProperties>
</file>