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825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11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019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9085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5758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4816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461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7234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2300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1701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2018-03-23T10:04:54Z</dcterms:modified>
</cp:coreProperties>
</file>