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4F438-6ABE-EB4F-AFCE-524ADC7AC29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32D34-8BFF-9F4B-A9E0-C09C895EF25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225BC-746D-9144-9131-82AF6BE32DD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E06D0-3970-E842-9164-FAC15E500D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7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1D246-EBA0-1D43-A825-2D703CE9FC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9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8CDF7-B061-984C-9C5A-8093EA75DD6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97EB1-B255-DF4C-92BB-72F86E355C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A26E3-EA33-8A49-83C6-856737ED6F1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E91CD-81A4-6945-9D11-CDCF5A333EA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CE491-D57F-CA48-A54B-4A3B950DA37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2018-03-23T10:06:23Z</dcterms:modified>
</cp:coreProperties>
</file>